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c0410debca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c0410debca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c0410debca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c0410debca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c0410debca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c0410debca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c0410debca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c0410debca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c0410debca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c0410debca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c0410debca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c0410debca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c0410debca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c0410debca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c0410debca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c0410debca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c0410debc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c0410debc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c0410debc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c0410debc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c0410debca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c0410debc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c0410debca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c0410debc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c0410debc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c0410debc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c0410debca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c0410debca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c0410debca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c0410debc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0410debca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c0410debca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amelyon16.grand-challenge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COMS 4995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Applied Deep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50"/>
            <a:ext cx="4242600" cy="21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 Report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Instructor: Josh Gordon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Author: Wen Song(ws2685)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Date: Dec 23, 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96075" y="500925"/>
            <a:ext cx="35712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Implementation</a:t>
            </a:r>
            <a:endParaRPr sz="3100"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96075" y="2390650"/>
            <a:ext cx="35712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/>
              <a:t>Train Model - Transfer Learning</a:t>
            </a:r>
            <a:endParaRPr sz="1900"/>
          </a:p>
        </p:txBody>
      </p:sp>
      <p:sp>
        <p:nvSpPr>
          <p:cNvPr id="130" name="Google Shape;130;p22"/>
          <p:cNvSpPr txBox="1"/>
          <p:nvPr/>
        </p:nvSpPr>
        <p:spPr>
          <a:xfrm>
            <a:off x="3843375" y="1544250"/>
            <a:ext cx="52446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ResNet50 Model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Load the ImageNet pretrained weights without the top layers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Add Dense layers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 RMSprop as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optimizer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with learning_rate = 0.0001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96075" y="500925"/>
            <a:ext cx="35712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Implementation</a:t>
            </a:r>
            <a:endParaRPr sz="3100"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96075" y="2390650"/>
            <a:ext cx="35712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/>
              <a:t>HeatMap Creation</a:t>
            </a:r>
            <a:r>
              <a:rPr lang="en" sz="1900"/>
              <a:t> </a:t>
            </a:r>
            <a:endParaRPr sz="1900"/>
          </a:p>
        </p:txBody>
      </p:sp>
      <p:sp>
        <p:nvSpPr>
          <p:cNvPr id="137" name="Google Shape;137;p23"/>
          <p:cNvSpPr txBox="1"/>
          <p:nvPr/>
        </p:nvSpPr>
        <p:spPr>
          <a:xfrm>
            <a:off x="3899400" y="1544250"/>
            <a:ext cx="52446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sliding window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method on test slide to extract patches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Apply the prediction model created previously on the patches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If current patch is predicted as 1, then change the color of current patch to be red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5255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sp>
        <p:nvSpPr>
          <p:cNvPr id="143" name="Google Shape;143;p24"/>
          <p:cNvSpPr txBox="1"/>
          <p:nvPr/>
        </p:nvSpPr>
        <p:spPr>
          <a:xfrm>
            <a:off x="311700" y="676250"/>
            <a:ext cx="566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Prediction Based on Model with Single Level (Level 5) as Input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375" y="2081825"/>
            <a:ext cx="2855275" cy="250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4650" y="2081825"/>
            <a:ext cx="2914690" cy="245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8340" y="2102088"/>
            <a:ext cx="2809859" cy="2468397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4"/>
          <p:cNvSpPr txBox="1"/>
          <p:nvPr/>
        </p:nvSpPr>
        <p:spPr>
          <a:xfrm>
            <a:off x="311700" y="1425250"/>
            <a:ext cx="336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Prediction on Tumor 91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5255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sp>
        <p:nvSpPr>
          <p:cNvPr id="153" name="Google Shape;153;p25"/>
          <p:cNvSpPr txBox="1"/>
          <p:nvPr/>
        </p:nvSpPr>
        <p:spPr>
          <a:xfrm>
            <a:off x="311700" y="676250"/>
            <a:ext cx="566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Prediction Based on Model with Single Level (Level 5) as Input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311700" y="1425250"/>
            <a:ext cx="336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Prediction on Tumor 110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8049" y="2234650"/>
            <a:ext cx="2887889" cy="2208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425" y="2234650"/>
            <a:ext cx="2823248" cy="2220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8338" y="2244388"/>
            <a:ext cx="2823264" cy="2201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311700" y="5255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sp>
        <p:nvSpPr>
          <p:cNvPr id="163" name="Google Shape;163;p26"/>
          <p:cNvSpPr txBox="1"/>
          <p:nvPr/>
        </p:nvSpPr>
        <p:spPr>
          <a:xfrm>
            <a:off x="311700" y="676250"/>
            <a:ext cx="683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Prediction Based on Model with Multiple Levels (Level 4 and Level 5) as Input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311700" y="1425250"/>
            <a:ext cx="336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Prediction on Tumor 91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00" y="2000300"/>
            <a:ext cx="2823249" cy="244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1974" y="1949275"/>
            <a:ext cx="2919891" cy="2544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8265" y="2000300"/>
            <a:ext cx="2887335" cy="247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311700" y="5255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sp>
        <p:nvSpPr>
          <p:cNvPr id="173" name="Google Shape;173;p27"/>
          <p:cNvSpPr txBox="1"/>
          <p:nvPr/>
        </p:nvSpPr>
        <p:spPr>
          <a:xfrm>
            <a:off x="311700" y="676250"/>
            <a:ext cx="683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Prediction Based on Model with Multiple Levels (Level 4 and Level 5) as Input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311700" y="1425250"/>
            <a:ext cx="336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Prediction on Tumor 110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92000"/>
            <a:ext cx="2743925" cy="225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725" y="1992000"/>
            <a:ext cx="2887140" cy="222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8264" y="1978913"/>
            <a:ext cx="2903335" cy="2255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3" name="Google Shape;183;p28"/>
          <p:cNvSpPr txBox="1"/>
          <p:nvPr/>
        </p:nvSpPr>
        <p:spPr>
          <a:xfrm>
            <a:off x="244225" y="2530225"/>
            <a:ext cx="8655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With higher magnification patches fed into the model, the loss is decreased and the accuracy is improved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89" name="Google Shape;189;p29"/>
          <p:cNvSpPr txBox="1"/>
          <p:nvPr/>
        </p:nvSpPr>
        <p:spPr>
          <a:xfrm>
            <a:off x="311725" y="2251450"/>
            <a:ext cx="7686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Extract Patches from More Different Levels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Multi-Scale Model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Improve Computation Power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288225"/>
            <a:ext cx="5334900" cy="8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Agenda</a:t>
            </a:r>
            <a:endParaRPr sz="4000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185025"/>
            <a:ext cx="6774600" cy="35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Introduction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Data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Method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Implementation 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Extract Patches from Different Levels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Train ResNet50 Model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HeatMap Creation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Conclusion</a:t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311700" y="1401225"/>
            <a:ext cx="85206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This project aims to build a prediction model for the breast cancer detection using tensorflow. The data source of the image is from CAMELYON16 (</a:t>
            </a:r>
            <a:r>
              <a:rPr lang="en" sz="2000" u="sng"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https://camelyon16.grand-challenge.org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), which contains different zoom levels of breast histopathology slides and their corresponding masks that indicates the position of the cancers.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Methodologies are inspired by the paper “Detecting Cancer Metastases on Gigapixel Pathology Images” (Liu et al. ,2017).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This is a final project for COMS 4995: Applied Deep Learning taught by Joshua Gordon at Columbia University in Fall 2022.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240200" y="1481300"/>
            <a:ext cx="85920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oboto"/>
                <a:ea typeface="Roboto"/>
                <a:cs typeface="Roboto"/>
                <a:sym typeface="Roboto"/>
              </a:rPr>
              <a:t>Source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: CAMELYON16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oboto"/>
                <a:ea typeface="Roboto"/>
                <a:cs typeface="Roboto"/>
                <a:sym typeface="Roboto"/>
              </a:rPr>
              <a:t>Tool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: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Tensorflow, a free and open-source software library for machine learning and artificial intelligence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OpenSlide, a C library that provides a simple interface to read whole-slide images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Example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25" y="2090200"/>
            <a:ext cx="26748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idx="2" type="body"/>
          </p:nvPr>
        </p:nvSpPr>
        <p:spPr>
          <a:xfrm>
            <a:off x="3234613" y="2090200"/>
            <a:ext cx="26748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6157525" y="2090200"/>
            <a:ext cx="26748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00" y="2090200"/>
            <a:ext cx="2890525" cy="250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8600" y="2090200"/>
            <a:ext cx="2951802" cy="250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2475" y="2090193"/>
            <a:ext cx="2951799" cy="254268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/>
        </p:nvSpPr>
        <p:spPr>
          <a:xfrm>
            <a:off x="264225" y="1537350"/>
            <a:ext cx="26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Tissue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3234625" y="1601675"/>
            <a:ext cx="26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Tissue Mask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6220975" y="1601675"/>
            <a:ext cx="26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Overlay Tissue and its mask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392350" y="1521325"/>
            <a:ext cx="84399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Given a collection of training data: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Train a model to predict the cancerous regions for slides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Create a heatmap indicating the predicted cancerous regions of a biopsy image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160150"/>
            <a:ext cx="5334900" cy="8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Method</a:t>
            </a:r>
            <a:endParaRPr sz="4000"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4075575"/>
            <a:ext cx="8167800" cy="9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Architecture: ResNet50 Model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Loss: Binary Cross Entropy Loss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Patch Size: (75, 75)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Zoom Level used: 4, 5</a:t>
            </a:r>
            <a:endParaRPr sz="1000"/>
          </a:p>
        </p:txBody>
      </p:sp>
      <p:sp>
        <p:nvSpPr>
          <p:cNvPr id="110" name="Google Shape;110;p19"/>
          <p:cNvSpPr txBox="1"/>
          <p:nvPr/>
        </p:nvSpPr>
        <p:spPr>
          <a:xfrm>
            <a:off x="400350" y="962950"/>
            <a:ext cx="8167800" cy="29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Overview</a:t>
            </a: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:  Use Sliding Window method to extracting patches with size (75, 75) at different zoom levels, train a model on the extracted patches, predict the label for patches on test slides, finally generate a heatmap for the prediction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Step 1: Extract Patches on Level 5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Step 2: Train a ResNet Model on Patches from Level 5 and Show Prediction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Step 3: Extract Patches on Level 4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Step 4: Concatenate Patches from Level 4 and Level 5 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Step 5: Retrain the ResNet Model and Show Prediction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and Test Slides</a:t>
            </a:r>
            <a:endParaRPr/>
          </a:p>
        </p:txBody>
      </p:sp>
      <p:sp>
        <p:nvSpPr>
          <p:cNvPr id="116" name="Google Shape;116;p20"/>
          <p:cNvSpPr txBox="1"/>
          <p:nvPr/>
        </p:nvSpPr>
        <p:spPr>
          <a:xfrm>
            <a:off x="280250" y="1569375"/>
            <a:ext cx="8520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Training Slides: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001, 002, 005, 012, 016, 019, 023, 031, 035, 057, 059, 064, 075, 078, 081, 084, 09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, 096, 101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Test Slides: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091, 110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96075" y="500925"/>
            <a:ext cx="35712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Implementation</a:t>
            </a:r>
            <a:endParaRPr sz="3100"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Patches Extraction</a:t>
            </a:r>
            <a:endParaRPr sz="2000"/>
          </a:p>
        </p:txBody>
      </p:sp>
      <p:sp>
        <p:nvSpPr>
          <p:cNvPr id="123" name="Google Shape;123;p21"/>
          <p:cNvSpPr txBox="1"/>
          <p:nvPr/>
        </p:nvSpPr>
        <p:spPr>
          <a:xfrm>
            <a:off x="3899400" y="747750"/>
            <a:ext cx="5244600" cy="3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Extract Patches from Level 4 and Level 5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size 75 * 75 as patch size for prediction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Ignore the regions with less than 20% tissue to reduce the influence of noise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Deal with imbalanced data: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Randomly shuffle cancerous patches and normal patches so that they are not in the same order as they were in the extraction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 data augmentation to rotate the extracted cancerous patches by different degrees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